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9" r:id="rId4"/>
    <p:sldId id="273" r:id="rId5"/>
    <p:sldId id="285" r:id="rId6"/>
    <p:sldId id="281" r:id="rId7"/>
    <p:sldId id="289" r:id="rId8"/>
    <p:sldId id="282" r:id="rId9"/>
    <p:sldId id="293" r:id="rId10"/>
    <p:sldId id="296" r:id="rId11"/>
    <p:sldId id="297" r:id="rId12"/>
    <p:sldId id="298" r:id="rId13"/>
    <p:sldId id="300" r:id="rId14"/>
    <p:sldId id="299" r:id="rId15"/>
    <p:sldId id="284" r:id="rId16"/>
    <p:sldId id="266" r:id="rId17"/>
    <p:sldId id="25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38" y="1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211464" y="2490281"/>
            <a:ext cx="5769080" cy="1877437"/>
            <a:chOff x="3211464" y="1767838"/>
            <a:chExt cx="5769080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629622" y="1767838"/>
              <a:ext cx="4932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</a:rPr>
                <a:t>대덕인재개발월 </a:t>
              </a:r>
              <a:r>
                <a:rPr lang="ko-KR" altLang="en-US" sz="3600" dirty="0" err="1" smtClean="0">
                  <a:solidFill>
                    <a:schemeClr val="bg1"/>
                  </a:solidFill>
                </a:rPr>
                <a:t>공밀레팀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211464" y="2537279"/>
              <a:ext cx="576908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Share Project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2144057"/>
            <a:chOff x="6488429" y="2570480"/>
            <a:chExt cx="5877561" cy="2144057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실시간 채팅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실시간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채팅방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실시간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채팅방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입장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클릭시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팝업창으로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채팅창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오픈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최초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 입장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클릭시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서버를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만듬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마지막 사람이 나가면 서버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거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4" y="1386192"/>
            <a:ext cx="5922915" cy="460820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730964" y="2402541"/>
            <a:ext cx="1945191" cy="3154888"/>
            <a:chOff x="7730964" y="2402541"/>
            <a:chExt cx="1945191" cy="3154888"/>
          </a:xfrm>
        </p:grpSpPr>
        <p:grpSp>
          <p:nvGrpSpPr>
            <p:cNvPr id="10" name="그룹 9"/>
            <p:cNvGrpSpPr/>
            <p:nvPr/>
          </p:nvGrpSpPr>
          <p:grpSpPr>
            <a:xfrm>
              <a:off x="7730964" y="2402541"/>
              <a:ext cx="1945191" cy="3154888"/>
              <a:chOff x="7730964" y="2402541"/>
              <a:chExt cx="1945191" cy="315488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0964" y="2402541"/>
                <a:ext cx="1945191" cy="3154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8064349" y="3953435"/>
                <a:ext cx="1187227" cy="564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사각형 설명선 8"/>
            <p:cNvSpPr/>
            <p:nvPr/>
          </p:nvSpPr>
          <p:spPr>
            <a:xfrm>
              <a:off x="7840094" y="2974666"/>
              <a:ext cx="1176337" cy="203322"/>
            </a:xfrm>
            <a:prstGeom prst="wedgeRoundRectCallout">
              <a:avLst>
                <a:gd name="adj1" fmla="val -43100"/>
                <a:gd name="adj2" fmla="val 69527"/>
                <a:gd name="adj3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이건 급하게 만든 페이지입니다</a:t>
              </a:r>
              <a:r>
                <a:rPr lang="en-US" altLang="ko-KR" sz="600" dirty="0" smtClean="0">
                  <a:solidFill>
                    <a:schemeClr val="tx1"/>
                  </a:solidFill>
                </a:rPr>
                <a:t>.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764306" y="5286911"/>
              <a:ext cx="1520612" cy="24765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18260" y="5286911"/>
              <a:ext cx="323846" cy="2476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</a:rPr>
                <a:t>전송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54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1928614"/>
            <a:chOff x="6488429" y="2570480"/>
            <a:chExt cx="5877561" cy="1928614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일정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일정등록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관리자가 기관의 일정을 등록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등록한 일정을 달력에 표시하여 교육생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교육자가 일정 확인 가능</a:t>
              </a: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4" y="1386192"/>
            <a:ext cx="5922915" cy="46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4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2359501"/>
            <a:chOff x="6488429" y="2570480"/>
            <a:chExt cx="5877561" cy="2359501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과제 게시판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과제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등록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등록은 교육자만 가능하며 학생은 과제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제출만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가능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과제 제출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게시판 내용에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제출공간이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있으며 훈련생은 본인 파일만 볼 수 있음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81" y="1386192"/>
            <a:ext cx="5870901" cy="46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72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221275"/>
            <a:chOff x="6488429" y="2570480"/>
            <a:chExt cx="5877561" cy="3221275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과제 게시판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과제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등록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-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등록은 교육자만 가능하며 학생은 과제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제출만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가능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과제 제출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-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게시판 내용에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제출공간이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있으며 훈련생은 본인 파일만 볼 수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있음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과제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제출자 확인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제출자 확인은 교육자만 확인 가능하며 제출 위치에 학생 명단과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제출 파일 정보를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볼수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있음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55" y="1403399"/>
            <a:ext cx="5909953" cy="45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8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2790388"/>
            <a:chOff x="6488429" y="2570480"/>
            <a:chExt cx="5877561" cy="2790388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장터 게시판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유사 중고 거래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교육원에서 사용하려고 구매한 아이템들을 물려주면서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용돈벌이 가능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김지윤씨 의견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게시판 이미지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미리보기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게시글에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등록한 사진을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목록에서 보임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5" y="1386192"/>
            <a:ext cx="5922913" cy="46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80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3061207" cy="1354217"/>
              <a:chOff x="2700072" y="2021840"/>
              <a:chExt cx="4168364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4.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4920971" y="2734295"/>
                <a:ext cx="194746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QnA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53DFF27B-300D-4596-BBA5-E7B54BF8696E}"/>
              </a:ext>
            </a:extLst>
          </p:cNvPr>
          <p:cNvSpPr/>
          <p:nvPr/>
        </p:nvSpPr>
        <p:spPr>
          <a:xfrm>
            <a:off x="868680" y="2192020"/>
            <a:ext cx="10454640" cy="247396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6EB17-26C3-403C-B59F-E934475D8785}"/>
              </a:ext>
            </a:extLst>
          </p:cNvPr>
          <p:cNvSpPr txBox="1"/>
          <p:nvPr/>
        </p:nvSpPr>
        <p:spPr>
          <a:xfrm>
            <a:off x="4772561" y="2644170"/>
            <a:ext cx="2646878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9600" dirty="0" err="1" smtClean="0">
                <a:solidFill>
                  <a:schemeClr val="bg1"/>
                </a:solidFill>
              </a:rPr>
              <a:t>QnA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344067" y="352124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accent1"/>
                </a:solidFill>
              </a:rPr>
              <a:t>Share Project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366673" cy="523220"/>
            <a:chOff x="1191929" y="2733040"/>
            <a:chExt cx="236667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1.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020699" cy="523220"/>
            <a:chOff x="1191929" y="2733040"/>
            <a:chExt cx="3020699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2.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4181273" cy="523220"/>
            <a:chOff x="1191929" y="2733040"/>
            <a:chExt cx="418127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3.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33970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주요 기능 화면 구성도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1696618" cy="523220"/>
            <a:chOff x="1191929" y="2733040"/>
            <a:chExt cx="169661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912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QnA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634279" cy="1354217"/>
              <a:chOff x="2700072" y="2021840"/>
              <a:chExt cx="4948698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1.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140630" y="2734295"/>
                <a:ext cx="35081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팀원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08841" y="4613893"/>
            <a:ext cx="2092960" cy="1250580"/>
            <a:chOff x="508841" y="4273233"/>
            <a:chExt cx="2092960" cy="1250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508841" y="4273233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강  건</a:t>
              </a:r>
              <a:endParaRPr lang="ko-KR" altLang="en-US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1188291" y="4852356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541236" y="5062148"/>
              <a:ext cx="202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팀장</a:t>
              </a:r>
              <a:endParaRPr lang="ko-KR" altLang="en-US" sz="24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9622593" y="4613893"/>
            <a:ext cx="2092960" cy="1250580"/>
            <a:chOff x="508841" y="4273233"/>
            <a:chExt cx="2092960" cy="125058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508841" y="4273233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하기재</a:t>
              </a:r>
              <a:endParaRPr lang="ko-KR" altLang="en-US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1188291" y="4852356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541236" y="5062148"/>
              <a:ext cx="202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팀원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87279" y="4613893"/>
            <a:ext cx="2092960" cy="1250580"/>
            <a:chOff x="508841" y="4273233"/>
            <a:chExt cx="2092960" cy="12505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508841" y="4273233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김미희</a:t>
              </a:r>
              <a:endParaRPr lang="ko-KR" altLang="en-US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1188291" y="4852356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541236" y="5062148"/>
              <a:ext cx="202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/>
                <a:t>팀원</a:t>
              </a:r>
              <a:endParaRPr lang="ko-KR" altLang="en-US" sz="2400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344155" y="4613893"/>
            <a:ext cx="2092960" cy="1250580"/>
            <a:chOff x="508841" y="4273233"/>
            <a:chExt cx="2092960" cy="125058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508841" y="4273233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/>
                <a:t>조명석</a:t>
              </a:r>
              <a:endParaRPr lang="ko-KR" altLang="en-US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1188291" y="4852356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541236" y="5062148"/>
              <a:ext cx="202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팀원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065717" y="4613893"/>
            <a:ext cx="2092960" cy="1250580"/>
            <a:chOff x="508841" y="4273233"/>
            <a:chExt cx="2092960" cy="12505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508841" y="4273233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김지윤</a:t>
              </a:r>
              <a:endParaRPr lang="ko-KR" altLang="en-US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>
              <a:off x="1188291" y="4852356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541236" y="5062148"/>
              <a:ext cx="202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팀원</a:t>
              </a:r>
            </a:p>
          </p:txBody>
        </p:sp>
      </p:grpSp>
      <p:pic>
        <p:nvPicPr>
          <p:cNvPr id="1026" name="Picture 2" descr="신비의 에밀레종 3일 10시 경주서 타종식 : 뉴스 : 동아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46" y="1453051"/>
            <a:ext cx="202817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신비의 에밀레종 3일 10시 경주서 타종식 : 뉴스 : 동아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86" y="1453051"/>
            <a:ext cx="202817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신비의 에밀레종 3일 10시 경주서 타종식 : 뉴스 : 동아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6" y="1453051"/>
            <a:ext cx="202817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신비의 에밀레종 3일 10시 경주서 타종식 : 뉴스 : 동아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916" y="1453051"/>
            <a:ext cx="202817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신비의 에밀레종 3일 10시 경주서 타종식 : 뉴스 : 동아닷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575" y="1453051"/>
            <a:ext cx="2028170" cy="281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193729" cy="1354217"/>
              <a:chOff x="2700072" y="2021840"/>
              <a:chExt cx="5710487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2.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378847" y="2734295"/>
                <a:ext cx="503171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소개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597109"/>
            <a:chOff x="6380480" y="2269037"/>
            <a:chExt cx="5539740" cy="35971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SHARE PROJECT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006FA2-5A5E-4E43-9307-B266158068B7}"/>
                </a:ext>
              </a:extLst>
            </p:cNvPr>
            <p:cNvSpPr txBox="1"/>
            <p:nvPr/>
          </p:nvSpPr>
          <p:spPr>
            <a:xfrm>
              <a:off x="6380480" y="3311601"/>
              <a:ext cx="553974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/>
                <a:t>파일을 주고 받기 위해 </a:t>
              </a:r>
              <a:r>
                <a:rPr lang="en-US" altLang="ko-KR" sz="2000" dirty="0" smtClean="0"/>
                <a:t>SEM-PC</a:t>
              </a:r>
              <a:r>
                <a:rPr lang="ko-KR" altLang="en-US" sz="2000" dirty="0" smtClean="0"/>
                <a:t>를 사용에 올리고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내리고 하는 방식을 사용합니다</a:t>
              </a:r>
              <a:r>
                <a:rPr lang="en-US" altLang="ko-KR" sz="2000" dirty="0" smtClean="0"/>
                <a:t>. </a:t>
              </a:r>
              <a:r>
                <a:rPr lang="ko-KR" altLang="en-US" sz="2000" dirty="0" smtClean="0"/>
                <a:t>그렇기 때문에</a:t>
              </a:r>
              <a:endParaRPr lang="en-US" altLang="ko-KR" sz="2000" dirty="0" smtClean="0"/>
            </a:p>
            <a:p>
              <a:r>
                <a:rPr lang="en-US" altLang="ko-KR" sz="2000" dirty="0" smtClean="0"/>
                <a:t>SEM-PC</a:t>
              </a:r>
              <a:r>
                <a:rPr lang="ko-KR" altLang="en-US" sz="2000" dirty="0" smtClean="0"/>
                <a:t>가 꺼져 있다면 </a:t>
              </a:r>
              <a:r>
                <a:rPr lang="en-US" altLang="ko-KR" sz="2000" dirty="0" smtClean="0"/>
                <a:t>USB </a:t>
              </a:r>
              <a:r>
                <a:rPr lang="ko-KR" altLang="en-US" sz="2000" dirty="0" smtClean="0"/>
                <a:t>같은 이동식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디스크를 사용해야 하는 불편함이 있는 상황에서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항상 </a:t>
              </a:r>
              <a:r>
                <a:rPr lang="ko-KR" altLang="en-US" sz="2000" dirty="0" err="1" smtClean="0"/>
                <a:t>켜져있는</a:t>
              </a:r>
              <a:r>
                <a:rPr lang="ko-KR" altLang="en-US" sz="2000" dirty="0" smtClean="0"/>
                <a:t> 대덕인재개발원 서버를 듣게 되고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그 서버에 공유가 가능한 공간이 있었으면 좋겠다는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생각에 </a:t>
              </a:r>
              <a:r>
                <a:rPr lang="en-US" altLang="ko-KR" sz="2000" dirty="0" smtClean="0"/>
                <a:t>SHARE PROJECT</a:t>
              </a:r>
              <a:r>
                <a:rPr lang="ko-KR" altLang="en-US" sz="2000" dirty="0" smtClean="0"/>
                <a:t>를 진행하게</a:t>
              </a:r>
              <a:endParaRPr lang="en-US" altLang="ko-KR" sz="2000" dirty="0" smtClean="0"/>
            </a:p>
            <a:p>
              <a:r>
                <a:rPr lang="ko-KR" altLang="en-US" sz="2000" dirty="0" smtClean="0"/>
                <a:t>되었습니다</a:t>
              </a:r>
              <a:r>
                <a:rPr lang="en-US" altLang="ko-KR" sz="2000" dirty="0" smtClean="0"/>
                <a:t>.</a:t>
              </a:r>
              <a:endParaRPr lang="ko-KR" altLang="en-US" sz="20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07622" y="1729283"/>
            <a:ext cx="5538135" cy="4031824"/>
            <a:chOff x="6307622" y="1729283"/>
            <a:chExt cx="5538135" cy="4031824"/>
          </a:xfrm>
        </p:grpSpPr>
        <p:sp>
          <p:nvSpPr>
            <p:cNvPr id="7" name="자유형 6"/>
            <p:cNvSpPr/>
            <p:nvPr/>
          </p:nvSpPr>
          <p:spPr>
            <a:xfrm>
              <a:off x="8032578" y="1729283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200" dirty="0" smtClean="0">
                  <a:solidFill>
                    <a:sysClr val="windowText" lastClr="000000"/>
                  </a:solidFill>
                </a:rPr>
                <a:t>SEM-PC</a:t>
              </a:r>
              <a:endParaRPr lang="ko-KR" altLang="en-US" sz="32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rot="3600000">
              <a:off x="9394491" y="3562476"/>
              <a:ext cx="1089352" cy="365438"/>
            </a:xfrm>
            <a:custGeom>
              <a:avLst/>
              <a:gdLst>
                <a:gd name="connsiteX0" fmla="*/ 0 w 1089352"/>
                <a:gd name="connsiteY0" fmla="*/ 182719 h 365438"/>
                <a:gd name="connsiteX1" fmla="*/ 182719 w 1089352"/>
                <a:gd name="connsiteY1" fmla="*/ 0 h 365438"/>
                <a:gd name="connsiteX2" fmla="*/ 182719 w 1089352"/>
                <a:gd name="connsiteY2" fmla="*/ 73088 h 365438"/>
                <a:gd name="connsiteX3" fmla="*/ 906633 w 1089352"/>
                <a:gd name="connsiteY3" fmla="*/ 73088 h 365438"/>
                <a:gd name="connsiteX4" fmla="*/ 906633 w 1089352"/>
                <a:gd name="connsiteY4" fmla="*/ 0 h 365438"/>
                <a:gd name="connsiteX5" fmla="*/ 1089352 w 1089352"/>
                <a:gd name="connsiteY5" fmla="*/ 182719 h 365438"/>
                <a:gd name="connsiteX6" fmla="*/ 906633 w 1089352"/>
                <a:gd name="connsiteY6" fmla="*/ 365438 h 365438"/>
                <a:gd name="connsiteX7" fmla="*/ 906633 w 1089352"/>
                <a:gd name="connsiteY7" fmla="*/ 292350 h 365438"/>
                <a:gd name="connsiteX8" fmla="*/ 182719 w 1089352"/>
                <a:gd name="connsiteY8" fmla="*/ 292350 h 365438"/>
                <a:gd name="connsiteX9" fmla="*/ 182719 w 1089352"/>
                <a:gd name="connsiteY9" fmla="*/ 365438 h 365438"/>
                <a:gd name="connsiteX10" fmla="*/ 0 w 1089352"/>
                <a:gd name="connsiteY10" fmla="*/ 182719 h 3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352" h="365438">
                  <a:moveTo>
                    <a:pt x="0" y="182719"/>
                  </a:moveTo>
                  <a:lnTo>
                    <a:pt x="182719" y="0"/>
                  </a:lnTo>
                  <a:lnTo>
                    <a:pt x="182719" y="73088"/>
                  </a:lnTo>
                  <a:lnTo>
                    <a:pt x="906633" y="73088"/>
                  </a:lnTo>
                  <a:lnTo>
                    <a:pt x="906633" y="0"/>
                  </a:lnTo>
                  <a:lnTo>
                    <a:pt x="1089352" y="182719"/>
                  </a:lnTo>
                  <a:lnTo>
                    <a:pt x="906633" y="365438"/>
                  </a:lnTo>
                  <a:lnTo>
                    <a:pt x="906633" y="292350"/>
                  </a:lnTo>
                  <a:lnTo>
                    <a:pt x="182719" y="292350"/>
                  </a:lnTo>
                  <a:lnTo>
                    <a:pt x="182719" y="365438"/>
                  </a:lnTo>
                  <a:lnTo>
                    <a:pt x="0" y="18271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631" tIns="73088" rIns="109630" bIns="7308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57535" y="4716996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000" kern="1200" dirty="0" err="1" smtClean="0">
                  <a:solidFill>
                    <a:sysClr val="windowText" lastClr="000000"/>
                  </a:solidFill>
                </a:rPr>
                <a:t>조명석</a:t>
              </a:r>
              <a:endParaRPr lang="ko-KR" altLang="en-US" sz="4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6307622" y="4716996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000" kern="1200" dirty="0" smtClean="0">
                  <a:solidFill>
                    <a:sysClr val="windowText" lastClr="000000"/>
                  </a:solidFill>
                </a:rPr>
                <a:t>강  건</a:t>
              </a:r>
              <a:endParaRPr lang="ko-KR" altLang="en-US" sz="4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rot="18000000">
              <a:off x="7669535" y="3562476"/>
              <a:ext cx="1089352" cy="365438"/>
            </a:xfrm>
            <a:custGeom>
              <a:avLst/>
              <a:gdLst>
                <a:gd name="connsiteX0" fmla="*/ 0 w 1089352"/>
                <a:gd name="connsiteY0" fmla="*/ 182719 h 365438"/>
                <a:gd name="connsiteX1" fmla="*/ 182719 w 1089352"/>
                <a:gd name="connsiteY1" fmla="*/ 0 h 365438"/>
                <a:gd name="connsiteX2" fmla="*/ 182719 w 1089352"/>
                <a:gd name="connsiteY2" fmla="*/ 73088 h 365438"/>
                <a:gd name="connsiteX3" fmla="*/ 906633 w 1089352"/>
                <a:gd name="connsiteY3" fmla="*/ 73088 h 365438"/>
                <a:gd name="connsiteX4" fmla="*/ 906633 w 1089352"/>
                <a:gd name="connsiteY4" fmla="*/ 0 h 365438"/>
                <a:gd name="connsiteX5" fmla="*/ 1089352 w 1089352"/>
                <a:gd name="connsiteY5" fmla="*/ 182719 h 365438"/>
                <a:gd name="connsiteX6" fmla="*/ 906633 w 1089352"/>
                <a:gd name="connsiteY6" fmla="*/ 365438 h 365438"/>
                <a:gd name="connsiteX7" fmla="*/ 906633 w 1089352"/>
                <a:gd name="connsiteY7" fmla="*/ 292350 h 365438"/>
                <a:gd name="connsiteX8" fmla="*/ 182719 w 1089352"/>
                <a:gd name="connsiteY8" fmla="*/ 292350 h 365438"/>
                <a:gd name="connsiteX9" fmla="*/ 182719 w 1089352"/>
                <a:gd name="connsiteY9" fmla="*/ 365438 h 365438"/>
                <a:gd name="connsiteX10" fmla="*/ 0 w 1089352"/>
                <a:gd name="connsiteY10" fmla="*/ 182719 h 3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352" h="365438">
                  <a:moveTo>
                    <a:pt x="0" y="182719"/>
                  </a:moveTo>
                  <a:lnTo>
                    <a:pt x="182719" y="0"/>
                  </a:lnTo>
                  <a:lnTo>
                    <a:pt x="182719" y="73088"/>
                  </a:lnTo>
                  <a:lnTo>
                    <a:pt x="906633" y="73088"/>
                  </a:lnTo>
                  <a:lnTo>
                    <a:pt x="906633" y="0"/>
                  </a:lnTo>
                  <a:lnTo>
                    <a:pt x="1089352" y="182719"/>
                  </a:lnTo>
                  <a:lnTo>
                    <a:pt x="906633" y="365438"/>
                  </a:lnTo>
                  <a:lnTo>
                    <a:pt x="906633" y="292350"/>
                  </a:lnTo>
                  <a:lnTo>
                    <a:pt x="182719" y="292350"/>
                  </a:lnTo>
                  <a:lnTo>
                    <a:pt x="182719" y="365438"/>
                  </a:lnTo>
                  <a:lnTo>
                    <a:pt x="0" y="18271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631" tIns="73088" rIns="109631" bIns="7308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307621" y="1729283"/>
            <a:ext cx="5538135" cy="4031824"/>
            <a:chOff x="6307622" y="1729283"/>
            <a:chExt cx="5538135" cy="4031824"/>
          </a:xfrm>
        </p:grpSpPr>
        <p:sp>
          <p:nvSpPr>
            <p:cNvPr id="19" name="자유형 18"/>
            <p:cNvSpPr/>
            <p:nvPr/>
          </p:nvSpPr>
          <p:spPr>
            <a:xfrm>
              <a:off x="8032578" y="1729283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200" dirty="0" smtClean="0">
                  <a:solidFill>
                    <a:sysClr val="windowText" lastClr="000000"/>
                  </a:solidFill>
                </a:rPr>
                <a:t>SEVER</a:t>
              </a:r>
            </a:p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kern="1200" dirty="0" smtClean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400" kern="1200" dirty="0" smtClean="0">
                  <a:solidFill>
                    <a:sysClr val="windowText" lastClr="000000"/>
                  </a:solidFill>
                </a:rPr>
                <a:t>항상 </a:t>
              </a:r>
              <a:r>
                <a:rPr lang="ko-KR" altLang="en-US" sz="1400" kern="1200" dirty="0" err="1" smtClean="0">
                  <a:solidFill>
                    <a:sysClr val="windowText" lastClr="000000"/>
                  </a:solidFill>
                </a:rPr>
                <a:t>켜져있음</a:t>
              </a:r>
              <a:r>
                <a:rPr lang="en-US" altLang="ko-KR" sz="1400" kern="1200" dirty="0" smtClean="0">
                  <a:solidFill>
                    <a:sysClr val="windowText" lastClr="000000"/>
                  </a:solidFill>
                </a:rPr>
                <a:t>)</a:t>
              </a:r>
              <a:endParaRPr lang="ko-KR" altLang="en-US" sz="14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3600000">
              <a:off x="9394491" y="3562476"/>
              <a:ext cx="1089352" cy="365438"/>
            </a:xfrm>
            <a:custGeom>
              <a:avLst/>
              <a:gdLst>
                <a:gd name="connsiteX0" fmla="*/ 0 w 1089352"/>
                <a:gd name="connsiteY0" fmla="*/ 182719 h 365438"/>
                <a:gd name="connsiteX1" fmla="*/ 182719 w 1089352"/>
                <a:gd name="connsiteY1" fmla="*/ 0 h 365438"/>
                <a:gd name="connsiteX2" fmla="*/ 182719 w 1089352"/>
                <a:gd name="connsiteY2" fmla="*/ 73088 h 365438"/>
                <a:gd name="connsiteX3" fmla="*/ 906633 w 1089352"/>
                <a:gd name="connsiteY3" fmla="*/ 73088 h 365438"/>
                <a:gd name="connsiteX4" fmla="*/ 906633 w 1089352"/>
                <a:gd name="connsiteY4" fmla="*/ 0 h 365438"/>
                <a:gd name="connsiteX5" fmla="*/ 1089352 w 1089352"/>
                <a:gd name="connsiteY5" fmla="*/ 182719 h 365438"/>
                <a:gd name="connsiteX6" fmla="*/ 906633 w 1089352"/>
                <a:gd name="connsiteY6" fmla="*/ 365438 h 365438"/>
                <a:gd name="connsiteX7" fmla="*/ 906633 w 1089352"/>
                <a:gd name="connsiteY7" fmla="*/ 292350 h 365438"/>
                <a:gd name="connsiteX8" fmla="*/ 182719 w 1089352"/>
                <a:gd name="connsiteY8" fmla="*/ 292350 h 365438"/>
                <a:gd name="connsiteX9" fmla="*/ 182719 w 1089352"/>
                <a:gd name="connsiteY9" fmla="*/ 365438 h 365438"/>
                <a:gd name="connsiteX10" fmla="*/ 0 w 1089352"/>
                <a:gd name="connsiteY10" fmla="*/ 182719 h 3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352" h="365438">
                  <a:moveTo>
                    <a:pt x="0" y="182719"/>
                  </a:moveTo>
                  <a:lnTo>
                    <a:pt x="182719" y="0"/>
                  </a:lnTo>
                  <a:lnTo>
                    <a:pt x="182719" y="73088"/>
                  </a:lnTo>
                  <a:lnTo>
                    <a:pt x="906633" y="73088"/>
                  </a:lnTo>
                  <a:lnTo>
                    <a:pt x="906633" y="0"/>
                  </a:lnTo>
                  <a:lnTo>
                    <a:pt x="1089352" y="182719"/>
                  </a:lnTo>
                  <a:lnTo>
                    <a:pt x="906633" y="365438"/>
                  </a:lnTo>
                  <a:lnTo>
                    <a:pt x="906633" y="292350"/>
                  </a:lnTo>
                  <a:lnTo>
                    <a:pt x="182719" y="292350"/>
                  </a:lnTo>
                  <a:lnTo>
                    <a:pt x="182719" y="365438"/>
                  </a:lnTo>
                  <a:lnTo>
                    <a:pt x="0" y="18271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631" tIns="73088" rIns="109630" bIns="7308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9757535" y="4716996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000" kern="1200" dirty="0" err="1" smtClean="0">
                  <a:solidFill>
                    <a:sysClr val="windowText" lastClr="000000"/>
                  </a:solidFill>
                </a:rPr>
                <a:t>조명석</a:t>
              </a:r>
              <a:endParaRPr lang="ko-KR" altLang="en-US" sz="4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307622" y="4716996"/>
              <a:ext cx="2088222" cy="1044111"/>
            </a:xfrm>
            <a:custGeom>
              <a:avLst/>
              <a:gdLst>
                <a:gd name="connsiteX0" fmla="*/ 0 w 2088222"/>
                <a:gd name="connsiteY0" fmla="*/ 104411 h 1044111"/>
                <a:gd name="connsiteX1" fmla="*/ 104411 w 2088222"/>
                <a:gd name="connsiteY1" fmla="*/ 0 h 1044111"/>
                <a:gd name="connsiteX2" fmla="*/ 1983811 w 2088222"/>
                <a:gd name="connsiteY2" fmla="*/ 0 h 1044111"/>
                <a:gd name="connsiteX3" fmla="*/ 2088222 w 2088222"/>
                <a:gd name="connsiteY3" fmla="*/ 104411 h 1044111"/>
                <a:gd name="connsiteX4" fmla="*/ 2088222 w 2088222"/>
                <a:gd name="connsiteY4" fmla="*/ 939700 h 1044111"/>
                <a:gd name="connsiteX5" fmla="*/ 1983811 w 2088222"/>
                <a:gd name="connsiteY5" fmla="*/ 1044111 h 1044111"/>
                <a:gd name="connsiteX6" fmla="*/ 104411 w 2088222"/>
                <a:gd name="connsiteY6" fmla="*/ 1044111 h 1044111"/>
                <a:gd name="connsiteX7" fmla="*/ 0 w 2088222"/>
                <a:gd name="connsiteY7" fmla="*/ 939700 h 1044111"/>
                <a:gd name="connsiteX8" fmla="*/ 0 w 2088222"/>
                <a:gd name="connsiteY8" fmla="*/ 1044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8222" h="1044111">
                  <a:moveTo>
                    <a:pt x="0" y="104411"/>
                  </a:moveTo>
                  <a:cubicBezTo>
                    <a:pt x="0" y="46746"/>
                    <a:pt x="46746" y="0"/>
                    <a:pt x="104411" y="0"/>
                  </a:cubicBezTo>
                  <a:lnTo>
                    <a:pt x="1983811" y="0"/>
                  </a:lnTo>
                  <a:cubicBezTo>
                    <a:pt x="2041476" y="0"/>
                    <a:pt x="2088222" y="46746"/>
                    <a:pt x="2088222" y="104411"/>
                  </a:cubicBezTo>
                  <a:lnTo>
                    <a:pt x="2088222" y="939700"/>
                  </a:lnTo>
                  <a:cubicBezTo>
                    <a:pt x="2088222" y="997365"/>
                    <a:pt x="2041476" y="1044111"/>
                    <a:pt x="1983811" y="1044111"/>
                  </a:cubicBezTo>
                  <a:lnTo>
                    <a:pt x="104411" y="1044111"/>
                  </a:lnTo>
                  <a:cubicBezTo>
                    <a:pt x="46746" y="1044111"/>
                    <a:pt x="0" y="997365"/>
                    <a:pt x="0" y="939700"/>
                  </a:cubicBezTo>
                  <a:lnTo>
                    <a:pt x="0" y="10441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981" tIns="182981" rIns="182981" bIns="182981" numCol="1" spcCol="1270" anchor="ctr" anchorCtr="0">
              <a:noAutofit/>
            </a:bodyPr>
            <a:lstStyle/>
            <a:p>
              <a:pPr lvl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000" kern="1200" dirty="0" smtClean="0">
                  <a:solidFill>
                    <a:sysClr val="windowText" lastClr="000000"/>
                  </a:solidFill>
                </a:rPr>
                <a:t>강  건</a:t>
              </a:r>
              <a:endParaRPr lang="ko-KR" altLang="en-US" sz="4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8000000">
              <a:off x="7669535" y="3562476"/>
              <a:ext cx="1089352" cy="365438"/>
            </a:xfrm>
            <a:custGeom>
              <a:avLst/>
              <a:gdLst>
                <a:gd name="connsiteX0" fmla="*/ 0 w 1089352"/>
                <a:gd name="connsiteY0" fmla="*/ 182719 h 365438"/>
                <a:gd name="connsiteX1" fmla="*/ 182719 w 1089352"/>
                <a:gd name="connsiteY1" fmla="*/ 0 h 365438"/>
                <a:gd name="connsiteX2" fmla="*/ 182719 w 1089352"/>
                <a:gd name="connsiteY2" fmla="*/ 73088 h 365438"/>
                <a:gd name="connsiteX3" fmla="*/ 906633 w 1089352"/>
                <a:gd name="connsiteY3" fmla="*/ 73088 h 365438"/>
                <a:gd name="connsiteX4" fmla="*/ 906633 w 1089352"/>
                <a:gd name="connsiteY4" fmla="*/ 0 h 365438"/>
                <a:gd name="connsiteX5" fmla="*/ 1089352 w 1089352"/>
                <a:gd name="connsiteY5" fmla="*/ 182719 h 365438"/>
                <a:gd name="connsiteX6" fmla="*/ 906633 w 1089352"/>
                <a:gd name="connsiteY6" fmla="*/ 365438 h 365438"/>
                <a:gd name="connsiteX7" fmla="*/ 906633 w 1089352"/>
                <a:gd name="connsiteY7" fmla="*/ 292350 h 365438"/>
                <a:gd name="connsiteX8" fmla="*/ 182719 w 1089352"/>
                <a:gd name="connsiteY8" fmla="*/ 292350 h 365438"/>
                <a:gd name="connsiteX9" fmla="*/ 182719 w 1089352"/>
                <a:gd name="connsiteY9" fmla="*/ 365438 h 365438"/>
                <a:gd name="connsiteX10" fmla="*/ 0 w 1089352"/>
                <a:gd name="connsiteY10" fmla="*/ 182719 h 36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352" h="365438">
                  <a:moveTo>
                    <a:pt x="0" y="182719"/>
                  </a:moveTo>
                  <a:lnTo>
                    <a:pt x="182719" y="0"/>
                  </a:lnTo>
                  <a:lnTo>
                    <a:pt x="182719" y="73088"/>
                  </a:lnTo>
                  <a:lnTo>
                    <a:pt x="906633" y="73088"/>
                  </a:lnTo>
                  <a:lnTo>
                    <a:pt x="906633" y="0"/>
                  </a:lnTo>
                  <a:lnTo>
                    <a:pt x="1089352" y="182719"/>
                  </a:lnTo>
                  <a:lnTo>
                    <a:pt x="906633" y="365438"/>
                  </a:lnTo>
                  <a:lnTo>
                    <a:pt x="906633" y="292350"/>
                  </a:lnTo>
                  <a:lnTo>
                    <a:pt x="182719" y="292350"/>
                  </a:lnTo>
                  <a:lnTo>
                    <a:pt x="182719" y="365438"/>
                  </a:lnTo>
                  <a:lnTo>
                    <a:pt x="0" y="18271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631" tIns="73088" rIns="109631" bIns="73087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96949" y="3708260"/>
              <a:ext cx="5224507" cy="1292661"/>
              <a:chOff x="2617062" y="2021840"/>
              <a:chExt cx="7114070" cy="176018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.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17062" y="2734295"/>
                <a:ext cx="7114070" cy="1047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주요 기능 화면 구성도</a:t>
                </a:r>
                <a:endParaRPr lang="ko-KR" altLang="en-US" sz="4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35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 화면 구성도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51476" y="2500343"/>
            <a:ext cx="5877561" cy="3005832"/>
            <a:chOff x="6488429" y="2570480"/>
            <a:chExt cx="5877561" cy="3005832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8429" y="2815977"/>
              <a:ext cx="58775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파일 공유 페이지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488429" y="3760430"/>
              <a:ext cx="531113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손모양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디렉토리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클릭시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하위 파일 목록을 표시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체인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클릭시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해당 파일 다운로드</a:t>
              </a:r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업로드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임시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just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원하는 디렉토리 클릭 후 업로드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클릭시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해당 위치에 파일 저장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4" y="1386192"/>
            <a:ext cx="5922915" cy="46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2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379</Words>
  <Application>Microsoft Office PowerPoint</Application>
  <PresentationFormat>와이드스크린</PresentationFormat>
  <Paragraphs>108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PC-11</cp:lastModifiedBy>
  <cp:revision>44</cp:revision>
  <dcterms:created xsi:type="dcterms:W3CDTF">2019-12-23T00:32:35Z</dcterms:created>
  <dcterms:modified xsi:type="dcterms:W3CDTF">2021-10-15T00:50:08Z</dcterms:modified>
</cp:coreProperties>
</file>